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media/image1.jpeg" ContentType="image/jpeg"/>
  <Override PartName="/ppt/media/space3.wav" ContentType="audio/x-wav"/>
  <Override PartName="/ppt/media/image2.jpeg" ContentType="image/jpeg"/>
  <Override PartName="/ppt/media/wallewal.wav" ContentType="audio/x-wav"/>
  <Override PartName="/ppt/media/image4.jpeg" ContentType="image/jpeg"/>
  <Override PartName="/ppt/media/image5.png" ContentType="image/png"/>
  <Override PartName="/ppt/media/image3.jpeg" ContentType="image/jpe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0077450" cy="5668963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/>
</Relationships>
</file>

<file path=ppt/media/image1.jpeg>
</file>

<file path=ppt/media/image2.jpeg>
</file>

<file path=ppt/media/image3.jpeg>
</file>

<file path=ppt/media/image4.jpeg>
</file>

<file path=ppt/media/image5.png>
</file>

<file path=ppt/media/space3.wav>
</file>

<file path=ppt/media/wallewal.wav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907CE3-7D25-4D80-95E6-95173793873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40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503640" y="3043440"/>
            <a:ext cx="906840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71956B-BB46-44AB-BBDE-A2FC2DFD45E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5150520" y="13262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503640" y="30434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5150520" y="30434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51B431-248E-49E2-B6A0-C70C2138115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503640" y="3043440"/>
            <a:ext cx="291996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3570120" y="3043440"/>
            <a:ext cx="291996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6636240" y="3043440"/>
            <a:ext cx="291996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4F9511-3718-4FC6-8587-482FCC5C715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672EB4-ED18-4070-B674-647780B0065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09F193-8CF7-462D-8DA5-9DF58735EB7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1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5150520" y="1326240"/>
            <a:ext cx="44251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34B4CD-7ABD-44AE-B0DC-E8C84B375D7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B77449-BE81-4937-B887-5593CAEA436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40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DBDAB8-0EA7-4479-A48F-A716E841D5A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5150520" y="1326240"/>
            <a:ext cx="44251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503640" y="30434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7F5CBE-9752-4D9F-B4EF-130C6EAAB46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1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5150520" y="13262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5150520" y="30434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DCFE47-52E7-423D-A917-BD2BF61800D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150520" y="13262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503640" y="3043440"/>
            <a:ext cx="906840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B94565-642D-479E-8313-E2764BEE343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6111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1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6111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503640" y="3043800"/>
            <a:ext cx="906840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5000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ftr" idx="1"/>
          </p:nvPr>
        </p:nvSpPr>
        <p:spPr>
          <a:xfrm>
            <a:off x="3445920" y="5164560"/>
            <a:ext cx="319356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sldNum" idx="2"/>
          </p:nvPr>
        </p:nvSpPr>
        <p:spPr>
          <a:xfrm>
            <a:off x="7224840" y="5164560"/>
            <a:ext cx="234720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A4F28BA-F636-46A7-AFBD-6A1AFF151E5C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dt" idx="3"/>
          </p:nvPr>
        </p:nvSpPr>
        <p:spPr>
          <a:xfrm>
            <a:off x="503640" y="5164560"/>
            <a:ext cx="234720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audio" Target="../media/space3.wav"/><Relationship Id="rId3" Type="http://schemas.openxmlformats.org/officeDocument/2006/relationships/slideLayout" Target="../slideLayouts/slideLayout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audio" Target="../media/wallewal.wav"/><Relationship Id="rId3" Type="http://schemas.openxmlformats.org/officeDocument/2006/relationships/slideLayout" Target="../slideLayouts/slideLayout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audio" Target="../media/wallewal.wav"/><Relationship Id="rId3" Type="http://schemas.openxmlformats.org/officeDocument/2006/relationships/slideLayout" Target="../slideLayouts/slideLayout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audio" Target="../media/wallewal.wav"/><Relationship Id="rId3" Type="http://schemas.openxmlformats.org/officeDocument/2006/relationships/slideLayout" Target="../slideLayouts/slideLayout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audio" Target="../media/wallewal.wav"/><Relationship Id="rId3" Type="http://schemas.openxmlformats.org/officeDocument/2006/relationships/slideLayout" Target="../slideLayouts/slideLayout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audio" Target="../media/wallewal.wav"/><Relationship Id="rId3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audio" Target="../media/wallewal.wav"/><Relationship Id="rId3" Type="http://schemas.openxmlformats.org/officeDocument/2006/relationships/slideLayout" Target="../slideLayouts/slideLayout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hyperlink" Target="https://mikeamcpherson.wixsite.com/my-site/home" TargetMode="External"/><Relationship Id="rId3" Type="http://schemas.openxmlformats.org/officeDocument/2006/relationships/audio" Target="../media/wallewal.wav"/><Relationship Id="rId4" Type="http://schemas.openxmlformats.org/officeDocument/2006/relationships/slideLayout" Target="../slideLayouts/slideLayout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audio" Target="../media/wallewal.wav"/><Relationship Id="rId3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rgbClr val="ffffff"/>
                </a:solidFill>
                <a:latin typeface="Times New Roman"/>
              </a:rPr>
              <a:t>	</a:t>
            </a:r>
            <a:r>
              <a:rPr b="1" lang="en-US" sz="1800" spc="-1" strike="noStrike">
                <a:solidFill>
                  <a:srgbClr val="ffffff"/>
                </a:solidFill>
                <a:latin typeface="Times New Roman"/>
              </a:rPr>
              <a:t>	</a:t>
            </a:r>
            <a:r>
              <a:rPr b="1" lang="en-US" sz="1800" spc="-1" strike="noStrike">
                <a:solidFill>
                  <a:srgbClr val="ffffff"/>
                </a:solidFill>
                <a:latin typeface="Times New Roman"/>
              </a:rPr>
              <a:t>	</a:t>
            </a:r>
            <a:r>
              <a:rPr b="1" lang="en-US" sz="1800" spc="-1" strike="noStrike">
                <a:solidFill>
                  <a:srgbClr val="ffffff"/>
                </a:solidFill>
                <a:latin typeface="Times New Roman"/>
              </a:rPr>
              <a:t>	</a:t>
            </a:r>
            <a:r>
              <a:rPr b="1" lang="en-US" sz="1800" spc="-1" strike="noStrike">
                <a:solidFill>
                  <a:srgbClr val="ffffff"/>
                </a:solidFill>
                <a:latin typeface="Times New Roman"/>
              </a:rPr>
              <a:t>	</a:t>
            </a:r>
            <a:r>
              <a:rPr b="1" lang="en-US" sz="1800" spc="-1" strike="noStrike">
                <a:solidFill>
                  <a:srgbClr val="ffffff"/>
                </a:solidFill>
                <a:latin typeface="Times New Roman"/>
              </a:rPr>
              <a:t>	</a:t>
            </a:r>
            <a:r>
              <a:rPr b="1" lang="en-US" sz="2400" spc="-1" strike="noStrike" u="sng">
                <a:solidFill>
                  <a:srgbClr val="ffffff"/>
                </a:solidFill>
                <a:uFillTx/>
                <a:latin typeface="Times New Roman"/>
              </a:rPr>
              <a:t>Prospector Pulse, LLC</a:t>
            </a:r>
            <a:br>
              <a:rPr sz="1200"/>
            </a:br>
            <a:r>
              <a:rPr b="1" lang="en-US" sz="1200" spc="-1" strike="noStrike">
                <a:solidFill>
                  <a:srgbClr val="ffffff"/>
                </a:solidFill>
                <a:latin typeface="Times New Roman"/>
              </a:rPr>
              <a:t>- University of Denver, Artificial Intelligence and Machine Learning Bootcamp. </a:t>
            </a:r>
            <a:br>
              <a:rPr sz="1200"/>
            </a:br>
            <a:r>
              <a:rPr b="1" lang="en-US" sz="1200" spc="-1" strike="noStrike">
                <a:solidFill>
                  <a:srgbClr val="ffffff"/>
                </a:solidFill>
                <a:latin typeface="Times New Roman"/>
              </a:rPr>
              <a:t>- Project 2. </a:t>
            </a:r>
            <a:br>
              <a:rPr sz="1200"/>
            </a:br>
            <a:r>
              <a:rPr b="1" lang="en-US" sz="1200" spc="-1" strike="noStrike">
                <a:solidFill>
                  <a:srgbClr val="ffffff"/>
                </a:solidFill>
                <a:latin typeface="Times New Roman"/>
              </a:rPr>
              <a:t>- March 4th, 2024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4572000" y="914400"/>
            <a:ext cx="5410800" cy="470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600" spc="-1" strike="noStrike">
                <a:solidFill>
                  <a:srgbClr val="ffffff"/>
                </a:solidFill>
                <a:latin typeface="Times New Roman"/>
              </a:rPr>
              <a:t>Prospector Pulse is a web-based application designed for retail investors looking to make informed decisions in index fund investing. Leveraging cutting-edge AI technology, our platform provides predictive analytics based on real-time data from the NYSE stock data empowering users with actionable insights to navigate the financial markets confidently.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"/>
          <p:cNvSpPr/>
          <p:nvPr/>
        </p:nvSpPr>
        <p:spPr>
          <a:xfrm>
            <a:off x="228600" y="4114800"/>
            <a:ext cx="2285640" cy="137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Times New Roman"/>
              </a:rPr>
              <a:t>Founders: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Times New Roman"/>
              </a:rPr>
              <a:t>Natalie Mason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Times New Roman"/>
              </a:rPr>
              <a:t>Curry Gardner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Times New Roman"/>
              </a:rPr>
              <a:t>Michael McPherson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:sndAc>
          <p:stSnd>
            <p:snd r:embed="rId2" name="space3.wav"/>
          </p:stSnd>
        </p:sndAc>
      </p:transition>
    </mc:Choice>
    <mc:Fallback>
      <p:transition spd="slow">
        <p:sndAc>
          <p:stSnd>
            <p:snd r:embed="rId2" name="space3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ffffff"/>
                </a:solidFill>
                <a:latin typeface="Arial"/>
              </a:rPr>
              <a:t>The Idea and Goals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3333" lnSpcReduction="10000"/>
          </a:bodyPr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</a:rPr>
              <a:t>At Prospector Pulse, our vision is to revolutionize the way retail investors engage with index fund investing.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</a:rPr>
              <a:t>We aspire to empower investors with cutting-edge technology, providing them with predictive analytics based on real-time data from the Yahoo Finance and AlphaVantage API</a:t>
            </a: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:sndAc>
          <p:stSnd>
            <p:snd r:embed="rId2" name="wallewal.wav"/>
          </p:stSnd>
        </p:sndAc>
      </p:transition>
    </mc:Choice>
    <mc:Fallback>
      <p:transition spd="slow">
        <p:sndAc>
          <p:stSnd>
            <p:snd r:embed="rId2" name="wallewal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000000"/>
                </a:solidFill>
                <a:latin typeface="Times New Roman"/>
              </a:rPr>
              <a:t>Future Aspirations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343400" y="1143000"/>
            <a:ext cx="5410800" cy="434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4999"/>
          </a:bodyPr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</a:rPr>
              <a:t>Looking ahead, we envision Prospector Pulse as becoming </a:t>
            </a:r>
            <a:r>
              <a:rPr b="1" i="1" lang="en-US" sz="3200" spc="-1" strike="noStrike">
                <a:solidFill>
                  <a:srgbClr val="ffffff"/>
                </a:solidFill>
                <a:latin typeface="Times New Roman"/>
              </a:rPr>
              <a:t>the</a:t>
            </a:r>
            <a:r>
              <a:rPr b="1" lang="en-US" sz="3200" spc="-1" strike="noStrike">
                <a:solidFill>
                  <a:srgbClr val="ffffff"/>
                </a:solidFill>
                <a:latin typeface="Times New Roman"/>
              </a:rPr>
              <a:t> go-to platform for retail investors. Offering not only predictive analytics but also portfolio management tools and a marketplace for purchasing stocks and other investments.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4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</a:rPr>
              <a:t>With your investment and support, we aim to expand our offerings and solidify our position as a competitor to established retail investment companies, such as Robinhood, Cashapp and eTrade.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:sndAc>
          <p:stSnd>
            <p:snd r:embed="rId2" name="wallewal.wav"/>
          </p:stSnd>
        </p:sndAc>
      </p:transition>
    </mc:Choice>
    <mc:Fallback>
      <p:transition spd="slow">
        <p:sndAc>
          <p:stSnd>
            <p:snd r:embed="rId2" name="wallewal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32800" y="22860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ffffff"/>
                </a:solidFill>
                <a:highlight>
                  <a:srgbClr val="666666"/>
                </a:highlight>
                <a:latin typeface="Times New Roman"/>
              </a:rPr>
              <a:t> </a:t>
            </a:r>
            <a:r>
              <a:rPr b="1" lang="en-US" sz="2800" spc="-1" strike="noStrike">
                <a:solidFill>
                  <a:srgbClr val="ffffff"/>
                </a:solidFill>
                <a:highlight>
                  <a:srgbClr val="666666"/>
                </a:highlight>
                <a:latin typeface="Times New Roman"/>
              </a:rPr>
              <a:t>How Prospector Pulse Works</a:t>
            </a:r>
            <a:endParaRPr b="0" lang="en-US" sz="2800" spc="-1" strike="noStrike">
              <a:solidFill>
                <a:srgbClr val="000000"/>
              </a:solidFill>
              <a:highlight>
                <a:srgbClr val="666666"/>
              </a:highlight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666666"/>
                </a:highlight>
                <a:latin typeface="Arial"/>
              </a:rPr>
              <a:t>With Prospector Pulse we leverage AI and ML models in our application for prediction and backtesting data over a five year period.</a:t>
            </a:r>
            <a:endParaRPr b="0" lang="en-US" sz="1800" spc="-1" strike="noStrike">
              <a:solidFill>
                <a:srgbClr val="ffffff"/>
              </a:solidFill>
              <a:highlight>
                <a:srgbClr val="666666"/>
              </a:highlight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666666"/>
                </a:highlight>
                <a:latin typeface="Arial"/>
              </a:rPr>
              <a:t>Prospector Pulse utilizes AI technology to analyze real-time data from multiple data sources, providing users with predictive analytics for informed decision-making in index fund investing.</a:t>
            </a:r>
            <a:endParaRPr b="0" lang="en-US" sz="1800" spc="-1" strike="noStrike">
              <a:solidFill>
                <a:srgbClr val="ffffff"/>
              </a:solidFill>
              <a:highlight>
                <a:srgbClr val="666666"/>
              </a:highlight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666666"/>
                </a:highlight>
                <a:latin typeface="Arial"/>
              </a:rPr>
              <a:t>By inputting investment capital, desired duration, and other parameters, users gain access to forecasts of stock, and index fund, pricing trends for potential returns over specified time-frames.</a:t>
            </a:r>
            <a:endParaRPr b="0" lang="en-US" sz="1800" spc="-1" strike="noStrike">
              <a:solidFill>
                <a:srgbClr val="ffffff"/>
              </a:solidFill>
              <a:highlight>
                <a:srgbClr val="666666"/>
              </a:highlight>
              <a:latin typeface="Arial"/>
            </a:endParaRPr>
          </a:p>
        </p:txBody>
      </p:sp>
    </p:spTree>
  </p:cSld>
  <mc:AlternateContent>
    <mc:Choice Requires="p14">
      <p:transition spd="slow" p14:dur="2000">
        <p:sndAc>
          <p:stSnd>
            <p:snd r:embed="rId2" name="wallewal.wav"/>
          </p:stSnd>
        </p:sndAc>
      </p:transition>
    </mc:Choice>
    <mc:Fallback>
      <p:transition spd="slow">
        <p:sndAc>
          <p:stSnd>
            <p:snd r:embed="rId2" name="wallewal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800" spc="-1" strike="noStrike">
                <a:solidFill>
                  <a:srgbClr val="ffffff"/>
                </a:solidFill>
                <a:latin typeface="Times New Roman"/>
              </a:rPr>
              <a:t>The Design and Method: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0" y="914400"/>
            <a:ext cx="5504400" cy="4754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Times New Roman"/>
              </a:rPr>
              <a:t>We've conducted extensive analysis to identify the optimal AI and ML models for stock price predictions and back-testing.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Times New Roman"/>
              </a:rPr>
              <a:t>Through rigorous testing and experimentation, we've refined our ML models to ensure accuracy and reliability in predicting future stock prices.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Times New Roman"/>
              </a:rPr>
              <a:t>We should say that utilizing AI in the method is extremely difficult. There isn’t a model, yet developed, that can encompass all of the variables that affect the stock market. We hope to be the first to accomplish this hefty goal.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:sndAc>
          <p:stSnd>
            <p:snd r:embed="rId2" name="wallewal.wav"/>
          </p:stSnd>
        </p:sndAc>
      </p:transition>
    </mc:Choice>
    <mc:Fallback>
      <p:transition spd="slow">
        <p:sndAc>
          <p:stSnd>
            <p:snd r:embed="rId2" name="wallewal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Prospector Pulse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343400" y="1143000"/>
            <a:ext cx="5714640" cy="457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3333" lnSpcReduction="10000"/>
          </a:bodyPr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</a:rPr>
              <a:t>Prospector Pulse is not just another financial application; it's the culmination of advanced technology and data analysis aimed at empowering retail investors.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</a:rPr>
              <a:t>I’m going to pass the mic to Mr Curry and he will run you through the operation of the code, show you the basic web design layout.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:sndAc>
          <p:stSnd>
            <p:snd r:embed="rId2" name="wallewal.wav"/>
          </p:stSnd>
        </p:sndAc>
      </p:transition>
    </mc:Choice>
    <mc:Fallback>
      <p:transition spd="slow">
        <p:sndAc>
          <p:stSnd>
            <p:snd r:embed="rId2" name="wallewal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Interactive Graphs and Insights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4114800" y="1171800"/>
            <a:ext cx="5733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Let's dive into the application interface.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Users can visualize predicted stock prices over specified time-frames through interactive graphs.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Additionally, the application offers insights on trends, recommended actions, optimal investment volume, and speculative future investment value.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"/>
          <p:cNvSpPr/>
          <p:nvPr/>
        </p:nvSpPr>
        <p:spPr>
          <a:xfrm>
            <a:off x="228960" y="3703680"/>
            <a:ext cx="2057040" cy="178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Times New Roman"/>
              </a:rPr>
              <a:t>Note:</a:t>
            </a:r>
            <a:br>
              <a:rPr sz="1600"/>
            </a:br>
            <a:r>
              <a:rPr b="0" lang="en-US" sz="1600" spc="-1" strike="noStrike">
                <a:solidFill>
                  <a:srgbClr val="ffffff"/>
                </a:solidFill>
                <a:latin typeface="Times New Roman"/>
              </a:rPr>
              <a:t>while we have started building the website, it is still in development and we have not integrated the Python code into the website.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:sndAc>
          <p:stSnd>
            <p:snd r:embed="rId2" name="wallewal.wav"/>
          </p:stSnd>
        </p:sndAc>
      </p:transition>
    </mc:Choice>
    <mc:Fallback>
      <p:transition spd="slow">
        <p:sndAc>
          <p:stSnd>
            <p:snd r:embed="rId2" name="wallewal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ffffff"/>
                </a:solidFill>
                <a:latin typeface="Times New Roman"/>
              </a:rPr>
              <a:t>Intermission for code walk through.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32440" y="3753000"/>
            <a:ext cx="9068400" cy="191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Website Mock-up:</a:t>
            </a:r>
            <a:br>
              <a:rPr sz="3200"/>
            </a:br>
            <a:r>
              <a:rPr b="0" lang="en-US" sz="3200" spc="-1" strike="noStrike" u="sng">
                <a:solidFill>
                  <a:srgbClr val="0000ee"/>
                </a:solidFill>
                <a:uFillTx/>
                <a:latin typeface="Times New Roman"/>
                <a:hlinkClick r:id="rId2"/>
              </a:rPr>
              <a:t>https://mikeamcpherson.wixsite.com/my-site/home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4"/>
              </a:spcBef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</a:rPr>
              <a:t>https://github.com/CurlyFry53/project-2-stock-data</a:t>
            </a:r>
            <a:br>
              <a:rPr sz="3200"/>
            </a:br>
            <a:br>
              <a:rPr sz="3200"/>
            </a:b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:sndAc>
          <p:stSnd>
            <p:snd r:embed="rId3" name="wallewal.wav"/>
          </p:stSnd>
        </p:sndAc>
      </p:transition>
    </mc:Choice>
    <mc:Fallback>
      <p:transition spd="slow">
        <p:sndAc>
          <p:stSnd>
            <p:snd r:embed="rId3" name="wallewal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ffffff"/>
                </a:solidFill>
                <a:latin typeface="Times New Roman"/>
              </a:rPr>
              <a:t>Conclusion and Q &amp; A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3886200" y="1143000"/>
            <a:ext cx="5943240" cy="434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3333"/>
          </a:bodyPr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In conclusion, Prospector Pulse offers a user-friendly interface coupled with advanced analytics, empowering retail investors to make informed decisions in index fund investing.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Thank you for your time, and I'm available for any further demonstrations or questions.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:sndAc>
          <p:stSnd>
            <p:snd r:embed="rId2" name="wallewal.wav"/>
          </p:stSnd>
        </p:sndAc>
      </p:transition>
    </mc:Choice>
    <mc:Fallback>
      <p:transition spd="slow">
        <p:sndAc>
          <p:stSnd>
            <p:snd r:embed="rId2" name="wallewal.wav"/>
          </p:stSnd>
        </p:sndAc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</TotalTime>
  <Application>LibreOffice/7.6.3.2$Windows_X86_64 LibreOffice_project/29d686fea9f6705b262d369fede658f824154cc0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2024-03-04T16:03:02Z</dcterms:created>
  <dc:creator/>
  <dc:description/>
  <dc:language>en-US</dc:language>
  <cp:lastModifiedBy/>
  <dcterms:modified xsi:type="dcterms:W3CDTF">2024-03-04T19:29:19Z</dcterms:modified>
  <cp:revision>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